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7D4BF-96E8-4920-B4E7-4501E2948744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1ADF-9D95-4FAF-9373-5D2FEBA8C5D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11ADF-9D95-4FAF-9373-5D2FEBA8C5D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11ADF-9D95-4FAF-9373-5D2FEBA8C5D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11ADF-9D95-4FAF-9373-5D2FEBA8C5D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11ADF-9D95-4FAF-9373-5D2FEBA8C5D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5E38-6A97-4ABF-BCFD-CC05586BD6C8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13C4-CF1B-40D1-B069-151583D969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Addison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Lee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http://www.addisonlee.com</a:t>
            </a:r>
            <a:r>
              <a:rPr lang="en-US" altLang="ja-JP" dirty="0" smtClean="0"/>
              <a:t>/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835" t="11925" r="5801" b="6806"/>
          <a:stretch>
            <a:fillRect/>
          </a:stretch>
        </p:blipFill>
        <p:spPr bwMode="auto">
          <a:xfrm>
            <a:off x="107504" y="836712"/>
            <a:ext cx="9001000" cy="505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ミニ・キャブ用のアプリ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016" t="36495" r="65453" b="28540"/>
          <a:stretch>
            <a:fillRect/>
          </a:stretch>
        </p:blipFill>
        <p:spPr bwMode="auto">
          <a:xfrm>
            <a:off x="650483" y="1457421"/>
            <a:ext cx="6945853" cy="513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指タクコンセプト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64078" t="35550" r="5210" b="20981"/>
          <a:stretch>
            <a:fillRect/>
          </a:stretch>
        </p:blipFill>
        <p:spPr bwMode="auto">
          <a:xfrm>
            <a:off x="1403648" y="1534636"/>
            <a:ext cx="6048672" cy="53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</Words>
  <Application>Microsoft Office PowerPoint</Application>
  <PresentationFormat>画面に合わせる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Addison　Lee</vt:lpstr>
      <vt:lpstr>スライド 2</vt:lpstr>
      <vt:lpstr>ミニ・キャブ用のアプリ</vt:lpstr>
      <vt:lpstr>指タクコンセプト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Addison　Lee</dc:title>
  <dc:creator>owner</dc:creator>
  <cp:lastModifiedBy>owner</cp:lastModifiedBy>
  <cp:revision>1</cp:revision>
  <dcterms:created xsi:type="dcterms:W3CDTF">2015-02-16T12:24:48Z</dcterms:created>
  <dcterms:modified xsi:type="dcterms:W3CDTF">2015-02-16T12:47:35Z</dcterms:modified>
</cp:coreProperties>
</file>